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0" r:id="rId2"/>
    <p:sldId id="291" r:id="rId3"/>
    <p:sldId id="294" r:id="rId4"/>
    <p:sldId id="292" r:id="rId5"/>
    <p:sldId id="293" r:id="rId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1D337-64CE-4BA6-8BFB-A47EA6621B41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3031C-1695-453E-895A-E1FCADF5CE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32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516A-3F4E-4A22-B666-B6C078D71A7D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2E2F-7BCD-4079-B3CB-EA84FF6F2C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02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11FAD3-0971-4C67-81C2-68DF47346A1F}" type="datetimeFigureOut">
              <a:rPr lang="en-AU" smtClean="0"/>
              <a:t>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nz/url?url=http://www.ic.gc.ca/app/ccc/srch/nvgt.do?lang=eng&amp;prtl=1&amp;estblmntNo=101115400000&amp;profile=cmpltPrfl&amp;profileId=2056&amp;app=sold&amp;rct=j&amp;frm=1&amp;q=&amp;esrc=s&amp;sa=U&amp;ei=50EXVYC9NM7m8AXIt4D4Ag&amp;ved=0CBUQ9QEwAA&amp;usg=AFQjCNF-N8B67v5Kbngb6LSJgDUZyXi_-w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6.tmp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nz/url?sa=i&amp;rct=j&amp;q=&amp;esrc=s&amp;source=images&amp;cd=&amp;cad=rja&amp;uact=8&amp;ved=&amp;url=http://www.radionz.co.nz/international/pacific-news/323424/spc-notches-up-long-list-of-achievements-over-past-70-years&amp;psig=AFQjCNHLjNMQSleocqKZ9K138dsNTD_9SQ&amp;ust=1504146944862383" TargetMode="External"/><Relationship Id="rId5" Type="http://schemas.openxmlformats.org/officeDocument/2006/relationships/hyperlink" Target="http://www.objectconsulting.com.au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589240"/>
            <a:ext cx="8208912" cy="1107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164705"/>
          </a:xfrm>
        </p:spPr>
        <p:txBody>
          <a:bodyPr>
            <a:normAutofit/>
          </a:bodyPr>
          <a:lstStyle/>
          <a:p>
            <a:r>
              <a:rPr lang="en-AU" sz="3600" b="1" dirty="0" smtClean="0"/>
              <a:t>Republic of </a:t>
            </a:r>
            <a:r>
              <a:rPr lang="en-AU" sz="3600" b="1" dirty="0" err="1" smtClean="0"/>
              <a:t>nauru</a:t>
            </a:r>
            <a:r>
              <a:rPr lang="en-AU" sz="2800" b="1" dirty="0" smtClean="0"/>
              <a:t/>
            </a:r>
            <a:br>
              <a:rPr lang="en-AU" sz="2800" b="1" dirty="0" smtClean="0"/>
            </a:br>
            <a:r>
              <a:rPr lang="en-AU" sz="2000" b="1" dirty="0" err="1" smtClean="0"/>
              <a:t>marilyn</a:t>
            </a:r>
            <a:r>
              <a:rPr lang="en-AU" sz="2000" b="1" dirty="0" smtClean="0"/>
              <a:t> </a:t>
            </a:r>
            <a:r>
              <a:rPr lang="en-AU" sz="2000" b="1" dirty="0" err="1" smtClean="0"/>
              <a:t>deireragea</a:t>
            </a:r>
            <a:endParaRPr lang="en-AU" sz="2000" b="1" dirty="0"/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948014" y="4653136"/>
            <a:ext cx="7696200" cy="523783"/>
          </a:xfrm>
        </p:spPr>
        <p:txBody>
          <a:bodyPr>
            <a:normAutofit/>
          </a:bodyPr>
          <a:lstStyle/>
          <a:p>
            <a:r>
              <a:rPr lang="en-AU" dirty="0" smtClean="0"/>
              <a:t>PCRN MEETING 2017 – CRVS for Disasters</a:t>
            </a:r>
            <a:endParaRPr lang="en-AU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528" y="161962"/>
            <a:ext cx="2458944" cy="1578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61248"/>
            <a:ext cx="1122045" cy="963930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805264"/>
            <a:ext cx="576064" cy="736212"/>
          </a:xfrm>
          <a:prstGeom prst="rect">
            <a:avLst/>
          </a:prstGeom>
        </p:spPr>
      </p:pic>
      <p:pic>
        <p:nvPicPr>
          <p:cNvPr id="15" name="Picture 14" descr="Object Consulting – Software development for large-scale business applications, Sydney, Melbourne Australia">
            <a:hlinkClick r:id="rId5" tooltip="&quot;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1288"/>
            <a:ext cx="927735" cy="398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021288"/>
            <a:ext cx="1218565" cy="457200"/>
          </a:xfrm>
          <a:prstGeom prst="rect">
            <a:avLst/>
          </a:prstGeom>
        </p:spPr>
      </p:pic>
      <p:pic>
        <p:nvPicPr>
          <p:cNvPr id="17" name="Picture 16" descr="https://encrypted-tbn1.gstatic.com/images?q=tbn:ANd9GcTqyULz4iedKjR5uCCa6tfQkd80Tmt24kvK_0Lr6I-GFdsKi-KNYKACpQ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17" y="5877272"/>
            <a:ext cx="622935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093296"/>
            <a:ext cx="988060" cy="340360"/>
          </a:xfrm>
          <a:prstGeom prst="rect">
            <a:avLst/>
          </a:prstGeom>
        </p:spPr>
      </p:pic>
      <p:pic>
        <p:nvPicPr>
          <p:cNvPr id="1034" name="Picture 10" descr="Image result for spc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83183"/>
            <a:ext cx="1282976" cy="5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Overview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Birth Registration is estimated to be:   90% complete – within 1 year of birth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70 % of the total population is estimated to have had their birth registered</a:t>
            </a: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/>
              <a:t>Birth certificates </a:t>
            </a:r>
            <a:r>
              <a:rPr lang="en-AU" sz="2000" dirty="0" smtClean="0"/>
              <a:t>are not </a:t>
            </a:r>
            <a:r>
              <a:rPr lang="en-AU" sz="2000" dirty="0"/>
              <a:t>provided for all births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Death </a:t>
            </a:r>
            <a:r>
              <a:rPr lang="en-AU" sz="2000" dirty="0"/>
              <a:t>Registration is estimated to be:  </a:t>
            </a:r>
            <a:r>
              <a:rPr lang="en-AU" sz="2000" dirty="0" smtClean="0"/>
              <a:t>95% complete – within 1 year of death – exception being for non </a:t>
            </a:r>
            <a:r>
              <a:rPr lang="en-AU" sz="2000" dirty="0" err="1" smtClean="0"/>
              <a:t>Nauruans</a:t>
            </a: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Cause of death (from death notification received from hospital) is provided for  97% of all deaths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3002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DATA storage and Protection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468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AU" sz="2000" dirty="0" smtClean="0"/>
              <a:t>On this slide briefly describe </a:t>
            </a:r>
            <a:endParaRPr lang="en-AU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CR data is stored at the BDM Registry =  records are registry book; files; excel </a:t>
            </a:r>
            <a:r>
              <a:rPr lang="en-AU" sz="2000" dirty="0" err="1" smtClean="0"/>
              <a:t>spreadsheet</a:t>
            </a:r>
            <a:r>
              <a:rPr lang="en-AU" sz="2000" dirty="0" smtClean="0"/>
              <a:t>; and commencing electronic database. 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Old records aren’t archived properly – ICT Department has central back ups for all electronic data.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Back up is done whenever there is entry made. ICT set up an automatic system to update the back up system </a:t>
            </a:r>
            <a:r>
              <a:rPr lang="en-AU" sz="2000" smtClean="0"/>
              <a:t>every night </a:t>
            </a:r>
            <a:r>
              <a:rPr lang="en-AU" sz="2000" dirty="0" smtClean="0"/>
              <a:t>at 10pm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32036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/>
              <a:t>Major challenges FOR CRVS </a:t>
            </a:r>
            <a:br>
              <a:rPr lang="en-AU" sz="2800" b="1" dirty="0" smtClean="0"/>
            </a:br>
            <a:r>
              <a:rPr lang="en-AU" sz="2800" b="1" dirty="0" smtClean="0"/>
              <a:t>(pre and post Disaster)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6408" y="1826718"/>
            <a:ext cx="81369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2 key challenges 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Legislation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AU" dirty="0"/>
              <a:t>N</a:t>
            </a:r>
            <a:r>
              <a:rPr lang="en-AU" dirty="0" smtClean="0"/>
              <a:t>o provision for tracking or registration of deaths in a disaster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AU" dirty="0" smtClean="0"/>
              <a:t>Accurate identification of cause of death in a disaster problematic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AU" dirty="0"/>
              <a:t>D</a:t>
            </a:r>
            <a:r>
              <a:rPr lang="en-AU" dirty="0" smtClean="0"/>
              <a:t>eath notification may not happen given lack of accurate cause of death/lack of identification of deceased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AU" dirty="0" smtClean="0"/>
              <a:t>Lack of solid back ups of data 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AU" dirty="0" smtClean="0"/>
              <a:t>Legislative review currently being carried which could address these areas of concern. </a:t>
            </a:r>
            <a:endParaRPr lang="en-AU" dirty="0"/>
          </a:p>
          <a:p>
            <a:pPr>
              <a:spcAft>
                <a:spcPts val="600"/>
              </a:spcAft>
            </a:pPr>
            <a:r>
              <a:rPr lang="en-AU" dirty="0" smtClean="0"/>
              <a:t>Improve data sharing</a:t>
            </a:r>
            <a:endParaRPr lang="en-AU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AU" dirty="0" smtClean="0"/>
              <a:t>Names used in other departments; Electoral Commission, Education, Medical record, Drivers license, Passport, Bank accounts, the details may not match the CR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en-AU" dirty="0" smtClean="0"/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en-AU" dirty="0" smtClean="0"/>
          </a:p>
          <a:p>
            <a:pPr lvl="1">
              <a:spcAft>
                <a:spcPts val="600"/>
              </a:spcAft>
            </a:pPr>
            <a:endParaRPr lang="en-AU" sz="1600" dirty="0" smtClean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AU" sz="1600" dirty="0" smtClean="0"/>
          </a:p>
          <a:p>
            <a:pPr lvl="1">
              <a:spcAft>
                <a:spcPts val="600"/>
              </a:spcAft>
            </a:pPr>
            <a:endParaRPr lang="en-AU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54511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disaster scale up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What do you see as the major challenges in your country to providing registration following a disaster. 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en-AU" sz="2000" dirty="0" smtClean="0"/>
              <a:t>Lack of Planning for proper back up of data = Loss of records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16452</TotalTime>
  <Words>297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Republic of nauru marilyn deireragea</vt:lpstr>
      <vt:lpstr>Overview</vt:lpstr>
      <vt:lpstr>DATA storage and Protection</vt:lpstr>
      <vt:lpstr>Major challenges FOR CRVS  (pre and post Disaster)</vt:lpstr>
      <vt:lpstr>disaster scale up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for SDGs and Healthy Islands</dc:title>
  <dc:creator>Karen Carter</dc:creator>
  <cp:lastModifiedBy>Presentation</cp:lastModifiedBy>
  <cp:revision>95</cp:revision>
  <cp:lastPrinted>2016-04-19T04:07:42Z</cp:lastPrinted>
  <dcterms:created xsi:type="dcterms:W3CDTF">2016-04-18T04:38:34Z</dcterms:created>
  <dcterms:modified xsi:type="dcterms:W3CDTF">2017-10-01T20:13:30Z</dcterms:modified>
</cp:coreProperties>
</file>